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301" r:id="rId5"/>
    <p:sldId id="309" r:id="rId6"/>
    <p:sldId id="302" r:id="rId7"/>
    <p:sldId id="305" r:id="rId8"/>
    <p:sldId id="306" r:id="rId9"/>
    <p:sldId id="307" r:id="rId10"/>
    <p:sldId id="308" r:id="rId11"/>
    <p:sldId id="303" r:id="rId12"/>
    <p:sldId id="304" r:id="rId13"/>
    <p:sldId id="310" r:id="rId14"/>
    <p:sldId id="311" r:id="rId15"/>
    <p:sldId id="312" r:id="rId16"/>
    <p:sldId id="313" r:id="rId17"/>
    <p:sldId id="314" r:id="rId18"/>
    <p:sldId id="274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0066"/>
    <a:srgbClr val="FF9999"/>
    <a:srgbClr val="C7D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03636-1276-436E-89CF-9D85C4118EC9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0F021-8323-4ADB-A546-D7D767A5E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91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5F09-E03D-478F-8B34-360842045882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5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AD9C-FCEE-4800-98AD-1452631BBB08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F872-2180-42E0-A134-E6C227EF5675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69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CE8F8-A342-40BA-BF7E-4F99F8CFFFC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10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DB29-093D-45DB-85C9-42A8B8D2E9E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6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4D5F8-BFDA-4F10-89E0-AE55122A3465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2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CF16-030A-42D4-A96E-A4171E4953A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EDEDA-0BD6-48E7-A333-94C2897165EB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2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3A9C-E2DD-4F42-86B6-82AD47AD2409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EE26-B2AD-46E8-8557-130055D37A26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25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E730B-B070-498F-AB0D-06AABDEAF919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AC892-E9CE-450D-8929-B57EEF2CE781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34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ko/%EA%BD%83-%EB%B2%9A%EA%BD%83-%EC%82%AC%25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hyperlink" Target="https://pixabay.com/ko/%EC%B0%B8%EA%B3%A0-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hyperlink" Target="https://pixabay.com/ko/%EA%B0%80%EC%9C%84-%EA%B0%80%EC%A0%25" TargetMode="External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joernQ/6975256" TargetMode="External"/><Relationship Id="rId2" Type="http://schemas.openxmlformats.org/officeDocument/2006/relationships/hyperlink" Target="https://github.com/Mintsushi/reGaia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69446" y="2928481"/>
            <a:ext cx="2394744" cy="980597"/>
          </a:xfrm>
        </p:spPr>
        <p:txBody>
          <a:bodyPr/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004070" y="3809691"/>
            <a:ext cx="1997063" cy="243194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Gardening In App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UI(5/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10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" name="웹모 최종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0646" y="1490585"/>
            <a:ext cx="9306650" cy="52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한계점 및 향후 계획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7242" y="2161260"/>
            <a:ext cx="9153457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기상청 빅데이터를 통한 현재 기상기후 연동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내부 및 외부 사용자 관리 기능 구현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전문 </a:t>
            </a:r>
            <a:r>
              <a:rPr lang="en-US" altLang="ko-KR" sz="2000" dirty="0"/>
              <a:t>UI </a:t>
            </a:r>
            <a:r>
              <a:rPr lang="ko-KR" altLang="en-US" sz="2000" dirty="0"/>
              <a:t>업체에 의뢰한 </a:t>
            </a:r>
            <a:r>
              <a:rPr lang="en-US" altLang="ko-KR" sz="2000" dirty="0"/>
              <a:t>UI</a:t>
            </a:r>
            <a:r>
              <a:rPr lang="ko-KR" altLang="en-US" sz="2000" dirty="0"/>
              <a:t>로 대체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식물에 대한 세부적인 조사 후 </a:t>
            </a:r>
            <a:r>
              <a:rPr lang="en-US" altLang="ko-KR" sz="2000" dirty="0"/>
              <a:t>DB </a:t>
            </a:r>
            <a:r>
              <a:rPr lang="ko-KR" altLang="en-US" sz="2000" dirty="0"/>
              <a:t>설계 </a:t>
            </a:r>
            <a:r>
              <a:rPr lang="en-US" altLang="ko-KR" sz="2000" dirty="0"/>
              <a:t>Update</a:t>
            </a:r>
            <a:endParaRPr lang="ko-KR" altLang="en-US" sz="2000" dirty="0"/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11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0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2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(1/4)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13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8400319-2783-4295-B223-D797BF91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98" y="2162416"/>
            <a:ext cx="1080000" cy="10628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066383D-D1B8-4D99-9B88-5A2C0ED0A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74" y="2133575"/>
            <a:ext cx="108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C3FCA3-8BDC-46B5-A84E-15F8AEF7B5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08" y="2133573"/>
            <a:ext cx="108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3C5B73F-13E2-4CB0-97B0-3EDD1F93CF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13" y="2133575"/>
            <a:ext cx="108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763B53D-221C-4152-8341-D97BC55D42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44" y="3425665"/>
            <a:ext cx="108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17AB1E-C599-4B13-8792-21B419739F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10" y="3405784"/>
            <a:ext cx="108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E240A85-C9CE-4816-8F61-6D8C011A7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64" y="3346149"/>
            <a:ext cx="1080000" cy="108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5E1A46D-D969-4C81-992D-CE5924398B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52" y="5023565"/>
            <a:ext cx="1080000" cy="108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D423C47-AEB0-42FC-BC93-144996F81F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70" y="5043443"/>
            <a:ext cx="1080000" cy="108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03FADD0-A877-4E95-8BB5-4520B96B2A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27" y="5063321"/>
            <a:ext cx="1080000" cy="108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4EE0622-7EB0-4498-BC27-56A7684BC99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78" y="5063321"/>
            <a:ext cx="1080000" cy="108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23E6C52-6B56-4214-8B99-99C50EABBC0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16" y="5202467"/>
            <a:ext cx="1080000" cy="108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05B3DD0-188D-458B-8F83-B4A91DEEAFE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32" y="5202468"/>
            <a:ext cx="1080000" cy="108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3B06EED-700A-49C8-84EA-E7FB69D3EA32}"/>
              </a:ext>
            </a:extLst>
          </p:cNvPr>
          <p:cNvSpPr txBox="1"/>
          <p:nvPr/>
        </p:nvSpPr>
        <p:spPr>
          <a:xfrm>
            <a:off x="2761743" y="143381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자체 제작</a:t>
            </a:r>
          </a:p>
        </p:txBody>
      </p:sp>
    </p:spTree>
    <p:extLst>
      <p:ext uri="{BB962C8B-B14F-4D97-AF65-F5344CB8AC3E}">
        <p14:creationId xmlns:p14="http://schemas.microsoft.com/office/powerpoint/2010/main" val="265293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(2/4)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14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D23B1-E078-4FE7-BCAB-70487BEBE382}"/>
              </a:ext>
            </a:extLst>
          </p:cNvPr>
          <p:cNvSpPr txBox="1"/>
          <p:nvPr/>
        </p:nvSpPr>
        <p:spPr>
          <a:xfrm>
            <a:off x="2642697" y="1495570"/>
            <a:ext cx="965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삼성 </a:t>
            </a:r>
            <a:r>
              <a:rPr lang="en-US" altLang="ko-KR" sz="2800" dirty="0"/>
              <a:t>S</a:t>
            </a:r>
            <a:r>
              <a:rPr lang="ko-KR" altLang="en-US" sz="2800" dirty="0"/>
              <a:t>노트 어플리케이션에서 지정 할 수 있는 배경 이미지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2123456-4633-46E3-A953-D9095BFB9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00" y="2473417"/>
            <a:ext cx="2025000" cy="36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D03B297-68F1-42F4-8248-EB89A3745E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66" y="2473417"/>
            <a:ext cx="2025000" cy="360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6691520-B86F-46F4-80A2-79039C1CA0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062" y="2473417"/>
            <a:ext cx="2025000" cy="360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0F49F0B-0856-4035-8F6C-9204DCE718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092" y="2473417"/>
            <a:ext cx="202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(3/4)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15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12FD9D-8077-4C61-9DB7-9D353786BEB1}"/>
              </a:ext>
            </a:extLst>
          </p:cNvPr>
          <p:cNvSpPr txBox="1"/>
          <p:nvPr/>
        </p:nvSpPr>
        <p:spPr>
          <a:xfrm>
            <a:off x="2796300" y="147185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웹 사이트 검색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780A499-F300-4D72-9BF5-0EDEFB281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42" y="2102868"/>
            <a:ext cx="3537658" cy="10318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DEA0246-812C-46A5-B242-E60A4C1BBB10}"/>
              </a:ext>
            </a:extLst>
          </p:cNvPr>
          <p:cNvSpPr txBox="1"/>
          <p:nvPr/>
        </p:nvSpPr>
        <p:spPr>
          <a:xfrm>
            <a:off x="4618180" y="3165691"/>
            <a:ext cx="5863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http://www.freeiconspng.com/images/wood-sign-png 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160B62E-8314-4DC5-875D-3D577241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96" y="4172536"/>
            <a:ext cx="1513593" cy="15265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EC8E9E0-46D2-4146-B33B-8017F6F9DBA4}"/>
              </a:ext>
            </a:extLst>
          </p:cNvPr>
          <p:cNvSpPr txBox="1"/>
          <p:nvPr/>
        </p:nvSpPr>
        <p:spPr>
          <a:xfrm>
            <a:off x="2252671" y="5406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C4DDD4-2222-4298-BA48-FBA7ED775D00}"/>
              </a:ext>
            </a:extLst>
          </p:cNvPr>
          <p:cNvSpPr txBox="1"/>
          <p:nvPr/>
        </p:nvSpPr>
        <p:spPr>
          <a:xfrm>
            <a:off x="2796300" y="5796112"/>
            <a:ext cx="9508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https://pixabay.com/ko/%EA%BD%83-%EB%B2%9A%EA%BD%83-%EC%82%AC%</a:t>
            </a:r>
            <a:endParaRPr lang="en-US" altLang="ko-KR" dirty="0"/>
          </a:p>
          <a:p>
            <a:r>
              <a:rPr lang="en-US" altLang="ko-KR" dirty="0"/>
              <a:t>EC%BF%A0%EB%9D%BC-%EA%B7%B8%EB%A6%B0-%ED%95%84%EA%B8%B0-1231678/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205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(4/4)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16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12FD9D-8077-4C61-9DB7-9D353786BEB1}"/>
              </a:ext>
            </a:extLst>
          </p:cNvPr>
          <p:cNvSpPr txBox="1"/>
          <p:nvPr/>
        </p:nvSpPr>
        <p:spPr>
          <a:xfrm>
            <a:off x="2796300" y="147185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웹 사이트 검색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C8E9E0-46D2-4146-B33B-8017F6F9DBA4}"/>
              </a:ext>
            </a:extLst>
          </p:cNvPr>
          <p:cNvSpPr txBox="1"/>
          <p:nvPr/>
        </p:nvSpPr>
        <p:spPr>
          <a:xfrm>
            <a:off x="2252671" y="5406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18D8ED1-3670-42FC-9A1C-F33BFC33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46" y="2094705"/>
            <a:ext cx="4276673" cy="13094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B8E4864-1C64-4FB6-9871-C0545F9AB83A}"/>
              </a:ext>
            </a:extLst>
          </p:cNvPr>
          <p:cNvSpPr txBox="1"/>
          <p:nvPr/>
        </p:nvSpPr>
        <p:spPr>
          <a:xfrm>
            <a:off x="2796462" y="3329326"/>
            <a:ext cx="325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http://jot101.com/categories/</a:t>
            </a:r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6AA41A8-B4B7-4999-85BF-6883648299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47" y="3941038"/>
            <a:ext cx="1080000" cy="108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BD12214-6DC0-4617-8D30-B68D2F39024B}"/>
              </a:ext>
            </a:extLst>
          </p:cNvPr>
          <p:cNvSpPr txBox="1"/>
          <p:nvPr/>
        </p:nvSpPr>
        <p:spPr>
          <a:xfrm>
            <a:off x="3726632" y="4420539"/>
            <a:ext cx="8475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https://pixabay.com/ko/%EA%B0%80%EC%9C%84-%EA%B0%80%EC%A0%</a:t>
            </a:r>
            <a:endParaRPr lang="en-US" altLang="ko-KR" dirty="0"/>
          </a:p>
          <a:p>
            <a:r>
              <a:rPr lang="en-US" altLang="ko-KR" dirty="0"/>
              <a:t>95-%EC%82%AC%EB%AC%B4%EC%8B%A4-%EC%A0%88%EB%8B%A8-147115/</a:t>
            </a:r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F89BC46-4774-4058-9A04-B4041642ED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21" y="5790960"/>
            <a:ext cx="1080000" cy="108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8EA37D0-DF0A-44E9-A3D4-5999E76808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95" y="4876852"/>
            <a:ext cx="1080000" cy="1080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592E3B3-1597-4836-B575-027568E3BFBF}"/>
              </a:ext>
            </a:extLst>
          </p:cNvPr>
          <p:cNvSpPr txBox="1"/>
          <p:nvPr/>
        </p:nvSpPr>
        <p:spPr>
          <a:xfrm>
            <a:off x="3648014" y="6236870"/>
            <a:ext cx="788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https://ko.wikipedia.org/wiki/%ED%8C%8C%EC%9D%BC:Leaf_icon_15.svg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961C5-EA0A-4A62-B19B-9886970D7381}"/>
              </a:ext>
            </a:extLst>
          </p:cNvPr>
          <p:cNvSpPr txBox="1"/>
          <p:nvPr/>
        </p:nvSpPr>
        <p:spPr>
          <a:xfrm>
            <a:off x="3747404" y="5236182"/>
            <a:ext cx="550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7"/>
              </a:rPr>
              <a:t>https://pixabay.com/ko/%EC%B0%B8%EA%B3%A0-</a:t>
            </a:r>
            <a:endParaRPr lang="en-US" altLang="ko-KR" dirty="0"/>
          </a:p>
          <a:p>
            <a:r>
              <a:rPr lang="en-US" altLang="ko-KR" dirty="0" err="1"/>
              <a:t>natti</a:t>
            </a:r>
            <a:r>
              <a:rPr lang="en-US" altLang="ko-KR" dirty="0"/>
              <a:t>-%EC%9D%8C%EC%95%85-349441/</a:t>
            </a:r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431699D-C0FF-4A65-BF00-E9DB803370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680" y="2951835"/>
            <a:ext cx="1080000" cy="108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7BFBDA-A362-4E52-92EE-0DAF180717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80" y="2968560"/>
            <a:ext cx="1080000" cy="108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71E2D7D-47D4-4418-A414-921B14B9EB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63" y="1516248"/>
            <a:ext cx="1080000" cy="1080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F2145EC-8EE7-4A6B-AAD7-ECE4759B3D87}"/>
              </a:ext>
            </a:extLst>
          </p:cNvPr>
          <p:cNvSpPr txBox="1"/>
          <p:nvPr/>
        </p:nvSpPr>
        <p:spPr>
          <a:xfrm>
            <a:off x="8278463" y="3950732"/>
            <a:ext cx="367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http://coral924.s1.mallstory.com/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B4DF7B8-3B4E-4B69-97AB-00074F3B3C9D}"/>
              </a:ext>
            </a:extLst>
          </p:cNvPr>
          <p:cNvSpPr txBox="1"/>
          <p:nvPr/>
        </p:nvSpPr>
        <p:spPr>
          <a:xfrm>
            <a:off x="7752260" y="2548633"/>
            <a:ext cx="433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http://grancael.com/bbs/item_show.php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954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참고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17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C8E9E0-46D2-4146-B33B-8017F6F9DBA4}"/>
              </a:ext>
            </a:extLst>
          </p:cNvPr>
          <p:cNvSpPr txBox="1"/>
          <p:nvPr/>
        </p:nvSpPr>
        <p:spPr>
          <a:xfrm>
            <a:off x="2252671" y="5406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9CD1F-00FE-460C-B229-D974CB23D05A}"/>
              </a:ext>
            </a:extLst>
          </p:cNvPr>
          <p:cNvSpPr txBox="1"/>
          <p:nvPr/>
        </p:nvSpPr>
        <p:spPr>
          <a:xfrm>
            <a:off x="3055032" y="1506467"/>
            <a:ext cx="86378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Github</a:t>
            </a:r>
            <a:r>
              <a:rPr lang="en-US" altLang="ko-KR" sz="3200" dirty="0"/>
              <a:t> - </a:t>
            </a:r>
            <a:r>
              <a:rPr lang="en-US" altLang="ko-KR" sz="3200" dirty="0">
                <a:hlinkClick r:id="rId2"/>
              </a:rPr>
              <a:t>https://github.com/Mintsushi/reGaia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Overlay Screen </a:t>
            </a:r>
            <a:r>
              <a:rPr lang="ko-KR" altLang="en-US" sz="3200" dirty="0"/>
              <a:t>오픈 소스</a:t>
            </a:r>
            <a:endParaRPr lang="en-US" altLang="ko-KR" sz="3200" dirty="0"/>
          </a:p>
          <a:p>
            <a:r>
              <a:rPr lang="en-US" altLang="ko-KR" sz="3200" dirty="0"/>
              <a:t> - </a:t>
            </a:r>
            <a:r>
              <a:rPr lang="en-US" altLang="ko-KR" sz="3200" dirty="0">
                <a:hlinkClick r:id="rId3"/>
              </a:rPr>
              <a:t>https://gist.github.com/bjoernQ/6975256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73512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61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76199" y="-1"/>
            <a:ext cx="660399" cy="6858001"/>
            <a:chOff x="-76200" y="-1"/>
            <a:chExt cx="36472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-76200" y="6096000"/>
              <a:ext cx="36472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-76200" y="5903912"/>
              <a:ext cx="36472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-76200" y="1256506"/>
              <a:ext cx="36472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97997" y="385465"/>
            <a:ext cx="2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Corbel" panose="020B0503020204020204" pitchFamily="34" charset="0"/>
              </a:rPr>
              <a:t>Agenda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815145" y="1171530"/>
            <a:ext cx="3632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cxnSpLocks/>
          </p:cNvCxnSpPr>
          <p:nvPr/>
        </p:nvCxnSpPr>
        <p:spPr>
          <a:xfrm>
            <a:off x="815145" y="1256506"/>
            <a:ext cx="69837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5145" y="1618734"/>
            <a:ext cx="71234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rbel" panose="020B0503020204020204" pitchFamily="34" charset="0"/>
              </a:rPr>
              <a:t>기능 및 </a:t>
            </a:r>
            <a:r>
              <a:rPr lang="en-US" altLang="ko-KR" dirty="0">
                <a:latin typeface="Corbel" panose="020B0503020204020204" pitchFamily="34" charset="0"/>
              </a:rPr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rbel" panose="020B0503020204020204" pitchFamily="34" charset="0"/>
              </a:rPr>
              <a:t>한계점 및 향후 계획</a:t>
            </a: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Demo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1531601" y="-1"/>
            <a:ext cx="660399" cy="6858001"/>
            <a:chOff x="-76200" y="-1"/>
            <a:chExt cx="3647279" cy="6858001"/>
          </a:xfrm>
        </p:grpSpPr>
        <p:sp>
          <p:nvSpPr>
            <p:cNvPr id="42" name="직사각형 41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>
              <a:cxnSpLocks/>
            </p:cNvCxnSpPr>
            <p:nvPr/>
          </p:nvCxnSpPr>
          <p:spPr>
            <a:xfrm>
              <a:off x="-76200" y="6096000"/>
              <a:ext cx="36472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-76200" y="5903912"/>
              <a:ext cx="36472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-76200" y="1256506"/>
              <a:ext cx="36472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Gaia(Gardening In App)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8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Introduction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25" y="1393123"/>
            <a:ext cx="8312604" cy="5006727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-752792" y="782699"/>
            <a:ext cx="4114800" cy="365125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87083" y="6442443"/>
            <a:ext cx="2743200" cy="365125"/>
          </a:xfrm>
        </p:spPr>
        <p:txBody>
          <a:bodyPr/>
          <a:lstStyle/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t>3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58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Structure(1/2)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08" y="1548574"/>
            <a:ext cx="7400925" cy="5114925"/>
          </a:xfrm>
          <a:prstGeom prst="rect">
            <a:avLst/>
          </a:prstGeom>
        </p:spPr>
      </p:pic>
      <p:sp>
        <p:nvSpPr>
          <p:cNvPr id="4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4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5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Structure(2/2)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55" y="1455517"/>
            <a:ext cx="8184632" cy="5301040"/>
          </a:xfrm>
          <a:prstGeom prst="rect">
            <a:avLst/>
          </a:prstGeom>
        </p:spPr>
      </p:pic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5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2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UI(1/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631" y="1451429"/>
            <a:ext cx="2611097" cy="4644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9" y="1451429"/>
            <a:ext cx="2592729" cy="4644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39" y="1451429"/>
            <a:ext cx="2603774" cy="4644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Sign Up</a:t>
            </a:r>
            <a:endParaRPr lang="ko-KR" altLang="en-US" sz="2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171434" y="6262304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Login</a:t>
            </a:r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974827" y="6262304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Main Page</a:t>
            </a:r>
            <a:endParaRPr lang="ko-KR" altLang="en-US" sz="2000" b="1" dirty="0"/>
          </a:p>
        </p:txBody>
      </p:sp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6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6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UI(2/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1429"/>
            <a:ext cx="2592046" cy="464457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사용자 정보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801" y="1451429"/>
            <a:ext cx="2611799" cy="464123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177901" y="6270161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아이템 구입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742" y="1465937"/>
            <a:ext cx="2603635" cy="462672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987760" y="6270161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꽃 구입</a:t>
            </a:r>
          </a:p>
        </p:txBody>
      </p:sp>
      <p:sp>
        <p:nvSpPr>
          <p:cNvPr id="49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7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62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UI(3/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1429"/>
            <a:ext cx="2582921" cy="464457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아이템 구입 확정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90" y="1451429"/>
            <a:ext cx="2607788" cy="464457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17369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꽃 구입 확정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001" y="1451429"/>
            <a:ext cx="2607788" cy="464457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033096" y="6276819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화분 구입</a:t>
            </a:r>
          </a:p>
        </p:txBody>
      </p:sp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8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2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UI(4/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3587"/>
            <a:ext cx="2572695" cy="464241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식물 구입 확정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83" y="1453587"/>
            <a:ext cx="2603277" cy="464241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80422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메인 화면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320" y="1453587"/>
            <a:ext cx="2635043" cy="464241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033042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App </a:t>
            </a:r>
            <a:r>
              <a:rPr lang="ko-KR" altLang="en-US" sz="2000" b="1" dirty="0"/>
              <a:t>외부 화면</a:t>
            </a:r>
          </a:p>
        </p:txBody>
      </p:sp>
      <p:sp>
        <p:nvSpPr>
          <p:cNvPr id="9" name="타원 8"/>
          <p:cNvSpPr/>
          <p:nvPr/>
        </p:nvSpPr>
        <p:spPr>
          <a:xfrm>
            <a:off x="8808430" y="4476201"/>
            <a:ext cx="1308675" cy="12794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399058" y="2304506"/>
            <a:ext cx="1714428" cy="16761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/>
          <p:cNvCxnSpPr>
            <a:stCxn id="45" idx="4"/>
            <a:endCxn id="9" idx="2"/>
          </p:cNvCxnSpPr>
          <p:nvPr/>
        </p:nvCxnSpPr>
        <p:spPr>
          <a:xfrm rot="16200000" flipH="1">
            <a:off x="7464710" y="3772203"/>
            <a:ext cx="1135283" cy="1552158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8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9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02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687</Words>
  <Application>Microsoft Office PowerPoint</Application>
  <PresentationFormat>와이드스크린</PresentationFormat>
  <Paragraphs>170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Corbel</vt:lpstr>
      <vt:lpstr>Office 테마</vt:lpstr>
      <vt:lpstr>Gaia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Woori</dc:title>
  <dc:creator>jinyeonju</dc:creator>
  <cp:lastModifiedBy>jinyeonju</cp:lastModifiedBy>
  <cp:revision>69</cp:revision>
  <dcterms:created xsi:type="dcterms:W3CDTF">2017-05-28T12:53:27Z</dcterms:created>
  <dcterms:modified xsi:type="dcterms:W3CDTF">2017-06-13T07:56:48Z</dcterms:modified>
</cp:coreProperties>
</file>